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60" r:id="rId3"/>
    <p:sldId id="261" r:id="rId4"/>
    <p:sldId id="259" r:id="rId5"/>
    <p:sldId id="267" r:id="rId6"/>
    <p:sldId id="263" r:id="rId7"/>
    <p:sldId id="264" r:id="rId8"/>
    <p:sldId id="265" r:id="rId9"/>
    <p:sldId id="277" r:id="rId10"/>
    <p:sldId id="278" r:id="rId11"/>
    <p:sldId id="262" r:id="rId12"/>
    <p:sldId id="271" r:id="rId13"/>
    <p:sldId id="272" r:id="rId14"/>
    <p:sldId id="269" r:id="rId15"/>
    <p:sldId id="273" r:id="rId16"/>
    <p:sldId id="268" r:id="rId17"/>
    <p:sldId id="279" r:id="rId18"/>
    <p:sldId id="280" r:id="rId19"/>
    <p:sldId id="270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>
    <p:restoredLeft sz="15620"/>
    <p:restoredTop sz="94660"/>
  </p:normalViewPr>
  <p:slideViewPr>
    <p:cSldViewPr snapToGrid="0">
      <p:cViewPr varScale="1">
        <p:scale>
          <a:sx n="186" d="100"/>
          <a:sy n="186" d="100"/>
        </p:scale>
        <p:origin x="-120" y="-248"/>
      </p:cViewPr>
      <p:guideLst>
        <p:guide orient="horz" pos="13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99935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people have to see a shared car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Familie Gerritsen foto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Foto Rudy en Alicia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45750" y="1485275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99625" y="3919900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25" y="1595075"/>
            <a:ext cx="8909551" cy="18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ctrTitle"/>
          </p:nvPr>
        </p:nvSpPr>
        <p:spPr>
          <a:xfrm>
            <a:off x="245750" y="1485275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399625" y="3919900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4" name="Picture 3" descr="Den Haag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87" y="-57151"/>
            <a:ext cx="9244269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162" y="0"/>
            <a:ext cx="9358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delingbeeld.nl_MyWheels_20180301_021_l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80" y="0"/>
            <a:ext cx="9317680" cy="5733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 Haag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4" y="-1"/>
            <a:ext cx="9219984" cy="52383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73375"/>
            <a:ext cx="9143997" cy="609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2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0650" y="-60625"/>
            <a:ext cx="9264645" cy="617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ctrTitle"/>
          </p:nvPr>
        </p:nvSpPr>
        <p:spPr>
          <a:xfrm>
            <a:off x="245750" y="1485275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399625" y="3919900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3" name="Picture 2" descr="Schermafbeelding 2018-11-28 om 12.49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6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32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ctrTitle"/>
          </p:nvPr>
        </p:nvSpPr>
        <p:spPr>
          <a:xfrm>
            <a:off x="245750" y="1485275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399625" y="3919900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25" y="1595075"/>
            <a:ext cx="8909551" cy="182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832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625" y="-102175"/>
            <a:ext cx="9507250" cy="53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t="5327" b="10384"/>
          <a:stretch/>
        </p:blipFill>
        <p:spPr>
          <a:xfrm>
            <a:off x="0" y="0"/>
            <a:ext cx="91778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ctrTitle"/>
          </p:nvPr>
        </p:nvSpPr>
        <p:spPr>
          <a:xfrm>
            <a:off x="245750" y="1485275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399625" y="3919900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2" name="Picture 1" descr="afdelingbeeld.nl_MyWheels_20180301_002_l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9219985" cy="56682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4325" y="0"/>
            <a:ext cx="9358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51712"/>
            <a:ext cx="9143997" cy="609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725" y="0"/>
            <a:ext cx="93554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2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ctrTitle"/>
          </p:nvPr>
        </p:nvSpPr>
        <p:spPr>
          <a:xfrm>
            <a:off x="245750" y="1485275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399625" y="3919900"/>
            <a:ext cx="8520600" cy="1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2" name="Picture 1" descr="Den Haag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452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954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24750</TotalTime>
  <Words>26</Words>
  <Application>Microsoft Macintosh PowerPoint</Application>
  <PresentationFormat>Diavoorstelling (16:9)</PresentationFormat>
  <Paragraphs>15</Paragraphs>
  <Slides>20</Slides>
  <Notes>20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Simple Light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 </vt:lpstr>
      <vt:lpstr>PowerPoint-presentatie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Rogier Bekkers</cp:lastModifiedBy>
  <cp:revision>7</cp:revision>
  <dcterms:modified xsi:type="dcterms:W3CDTF">2018-11-29T13:44:27Z</dcterms:modified>
</cp:coreProperties>
</file>